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0820400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1. 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Discutez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(discuss) avec un(e)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ami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(e)</a:t>
            </a:r>
            <a:b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</a:b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2.  </a:t>
            </a:r>
            <a:r>
              <a:rPr lang="en-US" b="1" dirty="0" err="1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Copiez</a:t>
            </a:r>
            <a:r>
              <a:rPr lang="en-US" b="1" dirty="0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 le </a:t>
            </a:r>
            <a:r>
              <a:rPr lang="en-US" b="1" dirty="0" err="1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français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et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mettez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en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anglais</a:t>
            </a:r>
            <a:endParaRPr lang="en-US" sz="19900" b="1" dirty="0">
              <a:latin typeface="Book Antiqua" panose="02040602050305030304" pitchFamily="18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854036"/>
            <a:ext cx="10723418" cy="3581400"/>
          </a:xfrm>
        </p:spPr>
        <p:txBody>
          <a:bodyPr>
            <a:normAutofit fontScale="92500"/>
          </a:bodyPr>
          <a:lstStyle/>
          <a:p>
            <a:r>
              <a:rPr lang="en-US" sz="3600" b="1" dirty="0" smtClean="0"/>
              <a:t>Brandon </a:t>
            </a:r>
            <a:r>
              <a:rPr lang="en-US" sz="3600" b="1" u="sng" dirty="0" err="1" smtClean="0"/>
              <a:t>est</a:t>
            </a:r>
            <a:r>
              <a:rPr lang="en-US" sz="3600" b="1" u="sng" dirty="0" smtClean="0"/>
              <a:t> </a:t>
            </a:r>
            <a:r>
              <a:rPr lang="en-US" sz="3600" b="1" u="sng" dirty="0" err="1" smtClean="0"/>
              <a:t>allé</a:t>
            </a:r>
            <a:r>
              <a:rPr lang="en-US" sz="3600" b="1" dirty="0" smtClean="0"/>
              <a:t> à </a:t>
            </a:r>
            <a:r>
              <a:rPr lang="en-US" sz="3600" b="1" dirty="0" err="1" smtClean="0"/>
              <a:t>Philadelphie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où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u="sng" dirty="0" smtClean="0"/>
              <a:t>a vu</a:t>
            </a:r>
            <a:r>
              <a:rPr lang="en-US" sz="3600" b="1" dirty="0" smtClean="0"/>
              <a:t> Papa Noël.</a:t>
            </a:r>
          </a:p>
          <a:p>
            <a:pPr marL="0" indent="0">
              <a:buNone/>
            </a:pPr>
            <a:endParaRPr lang="en-US" sz="3600" b="1" dirty="0" smtClean="0"/>
          </a:p>
          <a:p>
            <a:r>
              <a:rPr lang="en-US" sz="3600" b="1" dirty="0" smtClean="0"/>
              <a:t>Brandon </a:t>
            </a:r>
            <a:r>
              <a:rPr lang="en-US" sz="3600" b="1" u="sng" dirty="0" err="1" smtClean="0"/>
              <a:t>lui</a:t>
            </a:r>
            <a:r>
              <a:rPr lang="en-US" sz="3600" b="1" dirty="0" smtClean="0"/>
              <a:t> a </a:t>
            </a:r>
            <a:r>
              <a:rPr lang="en-US" sz="3600" b="1" u="sng" dirty="0" err="1" smtClean="0"/>
              <a:t>dit</a:t>
            </a:r>
            <a:r>
              <a:rPr lang="en-US" sz="3600" b="1" dirty="0" smtClean="0"/>
              <a:t>, “Je </a:t>
            </a:r>
            <a:r>
              <a:rPr lang="en-US" sz="3600" b="1" u="sng" dirty="0" err="1" smtClean="0"/>
              <a:t>veux</a:t>
            </a:r>
            <a:r>
              <a:rPr lang="en-US" sz="3600" b="1" dirty="0" smtClean="0"/>
              <a:t> un </a:t>
            </a:r>
            <a:r>
              <a:rPr lang="en-US" sz="3600" b="1" dirty="0" err="1" smtClean="0"/>
              <a:t>chien</a:t>
            </a:r>
            <a:r>
              <a:rPr lang="en-US" sz="3600" b="1" dirty="0" smtClean="0"/>
              <a:t>!”</a:t>
            </a:r>
          </a:p>
          <a:p>
            <a:pPr marL="0" indent="0">
              <a:buNone/>
            </a:pPr>
            <a:endParaRPr lang="en-US" sz="3600" b="1" dirty="0" smtClean="0"/>
          </a:p>
          <a:p>
            <a:r>
              <a:rPr lang="en-US" sz="3600" b="1" dirty="0" smtClean="0"/>
              <a:t>Papa Noël </a:t>
            </a:r>
            <a:r>
              <a:rPr lang="en-US" sz="3600" b="1" u="sng" dirty="0" err="1" smtClean="0"/>
              <a:t>lui</a:t>
            </a:r>
            <a:r>
              <a:rPr lang="en-US" sz="3600" b="1" dirty="0" smtClean="0"/>
              <a:t> a </a:t>
            </a:r>
            <a:r>
              <a:rPr lang="en-US" sz="3600" b="1" u="sng" dirty="0" err="1" smtClean="0"/>
              <a:t>répond</a:t>
            </a:r>
            <a:r>
              <a:rPr lang="en-US" sz="3600" b="1" dirty="0" err="1" smtClean="0"/>
              <a:t>u</a:t>
            </a:r>
            <a:r>
              <a:rPr lang="en-US" sz="3600" b="1" dirty="0" smtClean="0"/>
              <a:t>, “</a:t>
            </a:r>
            <a:r>
              <a:rPr lang="en-US" sz="3600" b="1" dirty="0" err="1" smtClean="0"/>
              <a:t>Désolé</a:t>
            </a:r>
            <a:r>
              <a:rPr lang="en-US" sz="3600" b="1" dirty="0" smtClean="0"/>
              <a:t>, je </a:t>
            </a:r>
            <a:r>
              <a:rPr lang="en-US" sz="3600" b="1" dirty="0" err="1" smtClean="0"/>
              <a:t>n’ai</a:t>
            </a:r>
            <a:r>
              <a:rPr lang="en-US" sz="3600" b="1" dirty="0" smtClean="0"/>
              <a:t> pas de </a:t>
            </a:r>
            <a:r>
              <a:rPr lang="en-US" sz="3600" b="1" dirty="0" err="1" smtClean="0"/>
              <a:t>chiens</a:t>
            </a:r>
            <a:r>
              <a:rPr lang="en-US" sz="3600" b="1" dirty="0" smtClean="0"/>
              <a:t> au </a:t>
            </a:r>
            <a:r>
              <a:rPr lang="en-US" sz="3600" b="1" dirty="0" err="1" smtClean="0"/>
              <a:t>Pôle</a:t>
            </a:r>
            <a:r>
              <a:rPr lang="en-US" sz="3600" b="1" dirty="0" smtClean="0"/>
              <a:t> Nord.  </a:t>
            </a:r>
            <a:r>
              <a:rPr lang="en-US" sz="3600" b="1" u="sng" dirty="0" err="1" smtClean="0"/>
              <a:t>Va</a:t>
            </a:r>
            <a:r>
              <a:rPr lang="en-US" sz="3600" b="1" dirty="0" smtClean="0"/>
              <a:t> au </a:t>
            </a:r>
            <a:r>
              <a:rPr lang="en-US" sz="3600" b="1" dirty="0" err="1" smtClean="0"/>
              <a:t>centre</a:t>
            </a:r>
            <a:r>
              <a:rPr lang="en-US" sz="3600" b="1" dirty="0" smtClean="0"/>
              <a:t> commercial.”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5236" y="1454728"/>
            <a:ext cx="98090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chemeClr val="tx2"/>
                </a:solidFill>
              </a:rPr>
              <a:t>Review the actions with a partner:</a:t>
            </a:r>
          </a:p>
          <a:p>
            <a:pPr algn="ctr"/>
            <a:r>
              <a:rPr lang="en-US" sz="4800" b="1" dirty="0" err="1" smtClean="0">
                <a:solidFill>
                  <a:srgbClr val="0070C0"/>
                </a:solidFill>
              </a:rPr>
              <a:t>Va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70C0"/>
                </a:solidFill>
              </a:rPr>
              <a:t>Est </a:t>
            </a:r>
            <a:r>
              <a:rPr lang="en-US" sz="4800" b="1" dirty="0" err="1" smtClean="0">
                <a:solidFill>
                  <a:srgbClr val="0070C0"/>
                </a:solidFill>
              </a:rPr>
              <a:t>allé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>	</a:t>
            </a:r>
          </a:p>
          <a:p>
            <a:pPr algn="ctr"/>
            <a:r>
              <a:rPr lang="en-US" sz="4800" b="1" dirty="0" smtClean="0">
                <a:solidFill>
                  <a:srgbClr val="0070C0"/>
                </a:solidFill>
              </a:rPr>
              <a:t>A vu</a:t>
            </a:r>
            <a:endParaRPr lang="en-US" sz="4400" dirty="0" smtClean="0"/>
          </a:p>
          <a:p>
            <a:pPr algn="ctr"/>
            <a:r>
              <a:rPr lang="en-US" sz="4800" b="1" dirty="0" err="1" smtClean="0">
                <a:solidFill>
                  <a:srgbClr val="0070C0"/>
                </a:solidFill>
              </a:rPr>
              <a:t>Voit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74983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4727" y="1191492"/>
            <a:ext cx="980901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</a:rPr>
              <a:t>voulai</a:t>
            </a:r>
            <a:r>
              <a:rPr lang="en-US" sz="4800" b="1" u="sng" dirty="0" err="1" smtClean="0">
                <a:solidFill>
                  <a:srgbClr val="0070C0"/>
                </a:solidFill>
              </a:rPr>
              <a:t>s</a:t>
            </a:r>
            <a:r>
              <a:rPr lang="en-US" sz="4800" b="1" dirty="0" smtClean="0">
                <a:solidFill>
                  <a:srgbClr val="0070C0"/>
                </a:solidFill>
              </a:rPr>
              <a:t> / </a:t>
            </a:r>
            <a:r>
              <a:rPr lang="en-US" sz="4800" b="1" dirty="0" err="1" smtClean="0">
                <a:solidFill>
                  <a:srgbClr val="0070C0"/>
                </a:solidFill>
              </a:rPr>
              <a:t>voulai</a:t>
            </a:r>
            <a:r>
              <a:rPr lang="en-US" sz="4800" b="1" u="sng" dirty="0" err="1" smtClean="0">
                <a:solidFill>
                  <a:srgbClr val="0070C0"/>
                </a:solidFill>
              </a:rPr>
              <a:t>t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r>
              <a:rPr lang="en-US" sz="4000" dirty="0" smtClean="0">
                <a:solidFill>
                  <a:srgbClr val="0070C0"/>
                </a:solidFill>
              </a:rPr>
              <a:t>	</a:t>
            </a:r>
            <a:r>
              <a:rPr lang="en-US" sz="4400" dirty="0" smtClean="0"/>
              <a:t>(I, you) wanted / 														(he, she) wanted</a:t>
            </a:r>
          </a:p>
          <a:p>
            <a:endParaRPr lang="en-US" sz="2800" dirty="0"/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ai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> /a </a:t>
            </a:r>
            <a:r>
              <a:rPr lang="en-US" sz="4800" b="1" dirty="0" err="1" smtClean="0">
                <a:solidFill>
                  <a:srgbClr val="0070C0"/>
                </a:solidFill>
              </a:rPr>
              <a:t>reçu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400" dirty="0" smtClean="0"/>
              <a:t>– (I) received / </a:t>
            </a:r>
            <a:br>
              <a:rPr lang="en-US" sz="4400" dirty="0" smtClean="0"/>
            </a:br>
            <a:r>
              <a:rPr lang="en-US" sz="4400" dirty="0" smtClean="0"/>
              <a:t>										(he/she) received</a:t>
            </a:r>
          </a:p>
          <a:p>
            <a:endParaRPr lang="en-US" sz="2800" dirty="0"/>
          </a:p>
          <a:p>
            <a:r>
              <a:rPr lang="en-US" sz="4800" b="1" dirty="0" err="1" smtClean="0">
                <a:solidFill>
                  <a:srgbClr val="0070C0"/>
                </a:solidFill>
              </a:rPr>
              <a:t>comme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cadeau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400" dirty="0" smtClean="0"/>
              <a:t>– as/for a gift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31350269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24</TotalTime>
  <Words>62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Book Antiqua</vt:lpstr>
      <vt:lpstr>Brush Script MT</vt:lpstr>
      <vt:lpstr>Franklin Gothic Book</vt:lpstr>
      <vt:lpstr>Crop</vt:lpstr>
      <vt:lpstr>La Clochette 1.  Discutez (discuss) avec un(e) ami(e) 2.  Copiez le français et mettez en anglais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</cp:revision>
  <dcterms:created xsi:type="dcterms:W3CDTF">2017-01-03T12:56:38Z</dcterms:created>
  <dcterms:modified xsi:type="dcterms:W3CDTF">2017-01-03T13:20:48Z</dcterms:modified>
</cp:coreProperties>
</file>